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Playwrite US Modern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971" t="-260" r="-61971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257379" y="-4784598"/>
            <a:ext cx="23861669" cy="42420744"/>
          </a:xfrm>
          <a:custGeom>
            <a:avLst/>
            <a:gdLst/>
            <a:ahLst/>
            <a:cxnLst/>
            <a:rect r="r" b="b" t="t" l="l"/>
            <a:pathLst>
              <a:path h="42420744" w="23861669">
                <a:moveTo>
                  <a:pt x="0" y="0"/>
                </a:moveTo>
                <a:lnTo>
                  <a:pt x="23861668" y="0"/>
                </a:lnTo>
                <a:lnTo>
                  <a:pt x="23861668" y="42420744"/>
                </a:lnTo>
                <a:lnTo>
                  <a:pt x="0" y="42420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434110" y="3265697"/>
            <a:ext cx="11653379" cy="8405000"/>
          </a:xfrm>
          <a:custGeom>
            <a:avLst/>
            <a:gdLst/>
            <a:ahLst/>
            <a:cxnLst/>
            <a:rect r="r" b="b" t="t" l="l"/>
            <a:pathLst>
              <a:path h="8405000" w="11653379">
                <a:moveTo>
                  <a:pt x="0" y="0"/>
                </a:moveTo>
                <a:lnTo>
                  <a:pt x="11653380" y="0"/>
                </a:lnTo>
                <a:lnTo>
                  <a:pt x="11653380" y="8405000"/>
                </a:lnTo>
                <a:lnTo>
                  <a:pt x="0" y="8405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17687">
            <a:off x="13236069" y="18187907"/>
            <a:ext cx="28169836" cy="10420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497"/>
              </a:lnSpc>
            </a:pPr>
            <a:r>
              <a:rPr lang="en-US" sz="31921" strike="noStrike" u="none">
                <a:solidFill>
                  <a:srgbClr val="CBD9D1"/>
                </a:solidFill>
                <a:latin typeface="Breathing"/>
                <a:ea typeface="Breathing"/>
                <a:cs typeface="Breathing"/>
                <a:sym typeface="Breathing"/>
              </a:rPr>
              <a:t>Oh </a:t>
            </a:r>
          </a:p>
          <a:p>
            <a:pPr algn="l" marL="0" indent="0" lvl="0">
              <a:lnSpc>
                <a:spcPts val="41497"/>
              </a:lnSpc>
            </a:pPr>
            <a:r>
              <a:rPr lang="en-US" sz="31921" strike="noStrike" u="none">
                <a:solidFill>
                  <a:srgbClr val="CBD9D1"/>
                </a:solidFill>
                <a:latin typeface="Breathing"/>
                <a:ea typeface="Breathing"/>
                <a:cs typeface="Breathing"/>
                <a:sym typeface="Breathing"/>
              </a:rPr>
              <a:t>Baby!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508299" y="31639674"/>
            <a:ext cx="14826421" cy="3078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2290"/>
              </a:lnSpc>
            </a:pPr>
            <a:r>
              <a:rPr lang="en-US" sz="9677" spc="1432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OLIVIA</a:t>
            </a:r>
            <a:r>
              <a:rPr lang="en-US" sz="9677" spc="1432" strike="noStrike" u="none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’S</a:t>
            </a:r>
          </a:p>
          <a:p>
            <a:pPr algn="r" marL="0" indent="0" lvl="0">
              <a:lnSpc>
                <a:spcPts val="12290"/>
              </a:lnSpc>
            </a:pPr>
            <a:r>
              <a:rPr lang="en-US" sz="9677" spc="1432" strike="noStrike" u="none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BABY SHOWER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88022" y="39227245"/>
            <a:ext cx="15084755" cy="1125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15"/>
              </a:lnSpc>
              <a:spcBef>
                <a:spcPct val="0"/>
              </a:spcBef>
            </a:pPr>
            <a:r>
              <a:rPr lang="en-US" sz="8615" strike="noStrike" u="none">
                <a:solidFill>
                  <a:srgbClr val="A6A6A6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June 19, 2030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0508030" y="14341152"/>
            <a:ext cx="6835106" cy="4929820"/>
          </a:xfrm>
          <a:custGeom>
            <a:avLst/>
            <a:gdLst/>
            <a:ahLst/>
            <a:cxnLst/>
            <a:rect r="r" b="b" t="t" l="l"/>
            <a:pathLst>
              <a:path h="4929820" w="6835106">
                <a:moveTo>
                  <a:pt x="0" y="0"/>
                </a:moveTo>
                <a:lnTo>
                  <a:pt x="6835106" y="0"/>
                </a:lnTo>
                <a:lnTo>
                  <a:pt x="6835106" y="4929820"/>
                </a:lnTo>
                <a:lnTo>
                  <a:pt x="0" y="49298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5843247" y="35761239"/>
            <a:ext cx="6835106" cy="4929820"/>
          </a:xfrm>
          <a:custGeom>
            <a:avLst/>
            <a:gdLst/>
            <a:ahLst/>
            <a:cxnLst/>
            <a:rect r="r" b="b" t="t" l="l"/>
            <a:pathLst>
              <a:path h="4929820" w="6835106">
                <a:moveTo>
                  <a:pt x="0" y="0"/>
                </a:moveTo>
                <a:lnTo>
                  <a:pt x="6835106" y="0"/>
                </a:lnTo>
                <a:lnTo>
                  <a:pt x="6835106" y="4929820"/>
                </a:lnTo>
                <a:lnTo>
                  <a:pt x="0" y="49298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DAGywflk74I</dc:identifier>
  <dcterms:modified xsi:type="dcterms:W3CDTF">2011-08-01T06:04:30Z</dcterms:modified>
  <cp:revision>1</cp:revision>
  <dc:title>Pastel Illustrative Watercolor Cute Baby Shower Poster (32 x 48 in)</dc:title>
</cp:coreProperties>
</file>